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285" r:id="rId11"/>
    <p:sldId id="304" r:id="rId12"/>
    <p:sldId id="305" r:id="rId13"/>
    <p:sldId id="306" r:id="rId14"/>
    <p:sldId id="307" r:id="rId15"/>
    <p:sldId id="277" r:id="rId16"/>
    <p:sldId id="308" r:id="rId17"/>
    <p:sldId id="309" r:id="rId18"/>
    <p:sldId id="310" r:id="rId19"/>
    <p:sldId id="311" r:id="rId20"/>
    <p:sldId id="312" r:id="rId21"/>
    <p:sldId id="296" r:id="rId22"/>
    <p:sldId id="293" r:id="rId23"/>
  </p:sldIdLst>
  <p:sldSz cx="9144000" cy="6858000" type="screen4x3"/>
  <p:notesSz cx="6954838" cy="9309100"/>
  <p:custDataLst>
    <p:tags r:id="rId2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AA"/>
    <a:srgbClr val="0434B1"/>
    <a:srgbClr val="9A915C"/>
    <a:srgbClr val="C4BD9C"/>
    <a:srgbClr val="D7D3BB"/>
    <a:srgbClr val="E6C500"/>
    <a:srgbClr val="F6E067"/>
    <a:srgbClr val="F9EB99"/>
    <a:srgbClr val="66666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0" autoAdjust="0"/>
    <p:restoredTop sz="86482" autoAdjust="0"/>
  </p:normalViewPr>
  <p:slideViewPr>
    <p:cSldViewPr snapToObjects="1" showGuides="1">
      <p:cViewPr varScale="1">
        <p:scale>
          <a:sx n="155" d="100"/>
          <a:sy n="155" d="100"/>
        </p:scale>
        <p:origin x="15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24 May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7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9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59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1" y="-152400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Introduction-Tracking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/>
            <a:r>
              <a:rPr lang="en-US" altLang="zh-CN" dirty="0" err="1"/>
              <a:t>Kalman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filter.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0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/14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Han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Hans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Hans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Hans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Hans" sz="1800" dirty="0"/>
              <a:t>p</a:t>
            </a:r>
            <a:r>
              <a:rPr lang="en-US" altLang="zh-CN" sz="1800" dirty="0"/>
              <a:t>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</a:t>
            </a:r>
            <a:r>
              <a:rPr lang="en-US" altLang="zh-Hans" sz="1800" dirty="0"/>
              <a:t>.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results</a:t>
            </a:r>
            <a:r>
              <a:rPr lang="zh-Hans" altLang="en-US" sz="1800" dirty="0"/>
              <a:t> </a:t>
            </a:r>
            <a:r>
              <a:rPr lang="en-US" altLang="zh-Hans" sz="1800" dirty="0"/>
              <a:t>are</a:t>
            </a:r>
            <a:r>
              <a:rPr lang="zh-Hans" altLang="en-US" sz="1800" dirty="0"/>
              <a:t> </a:t>
            </a:r>
            <a:r>
              <a:rPr lang="en-US" altLang="zh-Hans" sz="1800" dirty="0"/>
              <a:t>stored</a:t>
            </a:r>
            <a:r>
              <a:rPr lang="zh-Hans" altLang="en-US" sz="1800" dirty="0"/>
              <a:t> </a:t>
            </a:r>
            <a:r>
              <a:rPr lang="en-US" altLang="zh-Hans" sz="1800" dirty="0"/>
              <a:t>in</a:t>
            </a:r>
            <a:r>
              <a:rPr lang="zh-Hans" altLang="en-US" sz="1800" dirty="0"/>
              <a:t> </a:t>
            </a:r>
            <a:r>
              <a:rPr lang="en-US" altLang="zh-Hans" sz="1800" dirty="0"/>
              <a:t>list</a:t>
            </a:r>
            <a:r>
              <a:rPr lang="zh-Hans" altLang="en-US" sz="1800" dirty="0"/>
              <a:t> </a:t>
            </a:r>
            <a:r>
              <a:rPr lang="en-US" altLang="zh-Hans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/>
              <a:t>and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Hans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Hans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Hans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sz="2000" dirty="0"/>
              <a:t>Sequential</a:t>
            </a:r>
            <a:r>
              <a:rPr lang="zh-Hans" altLang="en-US" sz="2000" dirty="0"/>
              <a:t> </a:t>
            </a:r>
            <a:r>
              <a:rPr lang="en-US" altLang="zh-Hans" sz="2000" dirty="0"/>
              <a:t>processing</a:t>
            </a:r>
          </a:p>
          <a:p>
            <a:pPr lvl="1"/>
            <a:r>
              <a:rPr lang="en-US" altLang="zh-Hans" sz="1800" dirty="0"/>
              <a:t>Process</a:t>
            </a:r>
            <a:r>
              <a:rPr lang="zh-Hans" altLang="en-US" sz="1800" dirty="0"/>
              <a:t> </a:t>
            </a:r>
            <a:r>
              <a:rPr lang="en-US" altLang="zh-Hans" sz="1800" dirty="0"/>
              <a:t>each</a:t>
            </a:r>
            <a:r>
              <a:rPr lang="zh-Hans" altLang="en-US" sz="1800" dirty="0"/>
              <a:t> </a:t>
            </a:r>
            <a:r>
              <a:rPr lang="en-US" altLang="zh-Hans" sz="1800" dirty="0"/>
              <a:t>frame</a:t>
            </a:r>
            <a:r>
              <a:rPr lang="zh-Hans" altLang="en-US" sz="1800" dirty="0"/>
              <a:t> </a:t>
            </a:r>
            <a:r>
              <a:rPr lang="en-US" altLang="zh-Hans" sz="1800" dirty="0"/>
              <a:t>of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input</a:t>
            </a:r>
            <a:r>
              <a:rPr lang="zh-Hans" altLang="en-US" sz="1800" dirty="0"/>
              <a:t> </a:t>
            </a:r>
            <a:r>
              <a:rPr lang="en-US" altLang="zh-Hans" sz="1800" dirty="0"/>
              <a:t>video,</a:t>
            </a:r>
            <a:r>
              <a:rPr lang="zh-Hans" altLang="en-US" sz="1800" dirty="0"/>
              <a:t> </a:t>
            </a:r>
            <a:r>
              <a:rPr lang="en-US" altLang="zh-Hans" sz="1800" dirty="0"/>
              <a:t>implemented</a:t>
            </a:r>
            <a:r>
              <a:rPr lang="zh-Hans" altLang="en-US" sz="1800" dirty="0"/>
              <a:t> </a:t>
            </a:r>
            <a:r>
              <a:rPr lang="en-US" altLang="zh-Hans" sz="1800" dirty="0"/>
              <a:t>by</a:t>
            </a:r>
            <a:r>
              <a:rPr lang="zh-Hans" altLang="en-US" sz="1800" dirty="0"/>
              <a:t> </a:t>
            </a:r>
            <a:r>
              <a:rPr lang="en-US" altLang="zh-Hans" sz="1800" dirty="0"/>
              <a:t>package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Hans" sz="1800" dirty="0"/>
              <a:t>.</a:t>
            </a:r>
            <a:endParaRPr lang="en-US" sz="1800" dirty="0"/>
          </a:p>
          <a:p>
            <a:pPr lvl="1" algn="just"/>
            <a:r>
              <a:rPr lang="en-US" altLang="zh-Hans" sz="1800" dirty="0"/>
              <a:t>Deals</a:t>
            </a:r>
            <a:r>
              <a:rPr lang="zh-Hans" altLang="en-US" sz="1800" dirty="0"/>
              <a:t> </a:t>
            </a:r>
            <a:r>
              <a:rPr lang="en-US" altLang="zh-Hans" sz="1800" dirty="0"/>
              <a:t>with</a:t>
            </a:r>
            <a:r>
              <a:rPr lang="zh-Hans" altLang="en-US" sz="1800" dirty="0"/>
              <a:t> </a:t>
            </a:r>
            <a:r>
              <a:rPr lang="en-US" altLang="zh-Hans" sz="1800" dirty="0">
                <a:latin typeface="Comic Sans MS" panose="030F0902030302020204" pitchFamily="66" charset="0"/>
              </a:rPr>
              <a:t>matched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/>
              <a:t>and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unmatched_trackers</a:t>
            </a:r>
            <a:r>
              <a:rPr lang="zh-Hans" altLang="en-US" sz="1800" dirty="0"/>
              <a:t> </a:t>
            </a:r>
            <a:r>
              <a:rPr lang="en-US" altLang="zh-Hans" sz="1800" dirty="0" err="1"/>
              <a:t>ob-tained</a:t>
            </a:r>
            <a:r>
              <a:rPr lang="zh-Hans" altLang="en-US" sz="1800" dirty="0"/>
              <a:t> </a:t>
            </a:r>
            <a:r>
              <a:rPr lang="en-US" altLang="zh-Hans" sz="1800" dirty="0"/>
              <a:t>from</a:t>
            </a:r>
            <a:r>
              <a:rPr lang="zh-Hans" altLang="en-US" sz="1800" dirty="0"/>
              <a:t> </a:t>
            </a:r>
            <a:r>
              <a:rPr lang="en-US" altLang="zh-Hans" sz="1800" dirty="0"/>
              <a:t>linear</a:t>
            </a:r>
            <a:r>
              <a:rPr lang="zh-Hans" altLang="en-US" sz="1800" dirty="0"/>
              <a:t> </a:t>
            </a:r>
            <a:r>
              <a:rPr lang="en-US" altLang="zh-Hans" sz="1800" dirty="0"/>
              <a:t>assignment</a:t>
            </a:r>
            <a:r>
              <a:rPr lang="zh-Hans" altLang="en-US" sz="1800" dirty="0"/>
              <a:t> </a:t>
            </a:r>
            <a:r>
              <a:rPr lang="en-US" altLang="zh-Hans" sz="1800" dirty="0"/>
              <a:t>of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 err="1"/>
              <a:t>IoU</a:t>
            </a:r>
            <a:r>
              <a:rPr lang="zh-Hans" altLang="en-US" sz="1800" dirty="0"/>
              <a:t> </a:t>
            </a:r>
            <a:r>
              <a:rPr lang="en-US" altLang="zh-Hans" sz="1800" dirty="0"/>
              <a:t>matrix</a:t>
            </a:r>
            <a:r>
              <a:rPr lang="zh-Hans" altLang="en-US" sz="1800" dirty="0"/>
              <a:t> </a:t>
            </a:r>
            <a:r>
              <a:rPr lang="en-US" altLang="zh-Hans" sz="1800" dirty="0"/>
              <a:t>for</a:t>
            </a:r>
            <a:r>
              <a:rPr lang="zh-Hans" altLang="en-US" sz="1800" dirty="0"/>
              <a:t> </a:t>
            </a:r>
            <a:r>
              <a:rPr lang="en-US" altLang="zh-Hans" sz="1800" dirty="0"/>
              <a:t>each</a:t>
            </a:r>
            <a:r>
              <a:rPr lang="zh-Hans" altLang="en-US" sz="1800" dirty="0"/>
              <a:t> </a:t>
            </a:r>
            <a:r>
              <a:rPr lang="en-US" altLang="zh-Hans" sz="1800" dirty="0"/>
              <a:t>frame.</a:t>
            </a:r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Hans" sz="2000" dirty="0"/>
              <a:t>False</a:t>
            </a:r>
            <a:r>
              <a:rPr lang="zh-Hans" altLang="en-US" sz="2000" dirty="0"/>
              <a:t> </a:t>
            </a:r>
            <a:r>
              <a:rPr lang="en-US" altLang="zh-Hans" sz="2000" dirty="0"/>
              <a:t>alarm</a:t>
            </a:r>
            <a:r>
              <a:rPr lang="zh-Hans" altLang="en-US" sz="2000" dirty="0"/>
              <a:t> </a:t>
            </a:r>
            <a:r>
              <a:rPr lang="en-US" altLang="zh-Hans" sz="2000" dirty="0"/>
              <a:t>&amp;</a:t>
            </a:r>
            <a:r>
              <a:rPr lang="zh-Hans" altLang="en-US" sz="2000" dirty="0"/>
              <a:t> </a:t>
            </a:r>
            <a:r>
              <a:rPr lang="en-US" altLang="zh-Hans" sz="2000" dirty="0"/>
              <a:t>missed</a:t>
            </a:r>
            <a:r>
              <a:rPr lang="zh-Hans" altLang="en-US" sz="2000" dirty="0"/>
              <a:t> </a:t>
            </a:r>
            <a:r>
              <a:rPr lang="en-US" altLang="zh-Hans" sz="2000" dirty="0"/>
              <a:t>detection</a:t>
            </a:r>
          </a:p>
          <a:p>
            <a:pPr lvl="1" algn="just"/>
            <a:r>
              <a:rPr lang="en-US" altLang="zh-Hans" dirty="0"/>
              <a:t>Introduce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important</a:t>
            </a:r>
            <a:r>
              <a:rPr lang="zh-Hans" altLang="en-US" dirty="0"/>
              <a:t> </a:t>
            </a:r>
            <a:r>
              <a:rPr lang="en-US" altLang="zh-Hans" dirty="0"/>
              <a:t>parameters,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max_losses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zh-Hans" altLang="en-US" dirty="0"/>
              <a:t> </a:t>
            </a:r>
            <a:r>
              <a:rPr lang="en-US" altLang="zh-Hans" dirty="0"/>
              <a:t>stands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minimum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consecutive</a:t>
            </a:r>
            <a:r>
              <a:rPr lang="zh-Hans" altLang="en-US" dirty="0"/>
              <a:t> </a:t>
            </a:r>
            <a:r>
              <a:rPr lang="en-US" altLang="zh-Hans" dirty="0"/>
              <a:t>matches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establish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tracker;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max_loss</a:t>
            </a:r>
            <a:r>
              <a:rPr lang="zh-Hans" altLang="en-US" dirty="0">
                <a:latin typeface="Comic Sans MS" panose="030F0902030302020204" pitchFamily="66" charset="0"/>
              </a:rPr>
              <a:t> </a:t>
            </a:r>
            <a:r>
              <a:rPr lang="en-US" altLang="zh-Hans" dirty="0"/>
              <a:t>stands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maximum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consecutive</a:t>
            </a:r>
            <a:r>
              <a:rPr lang="zh-Hans" altLang="en-US" dirty="0"/>
              <a:t> </a:t>
            </a:r>
            <a:r>
              <a:rPr lang="en-US" altLang="zh-Hans" dirty="0"/>
              <a:t>losses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delete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current</a:t>
            </a:r>
            <a:r>
              <a:rPr lang="zh-Hans" altLang="en-US" dirty="0"/>
              <a:t> </a:t>
            </a:r>
            <a:r>
              <a:rPr lang="en-US" altLang="zh-Hans" dirty="0"/>
              <a:t>track.</a:t>
            </a:r>
          </a:p>
          <a:p>
            <a:pPr lvl="1" algn="just"/>
            <a:r>
              <a:rPr lang="en-US" altLang="zh-Hans" dirty="0"/>
              <a:t>Introduce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variable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discriminate</a:t>
            </a:r>
            <a:r>
              <a:rPr lang="zh-Hans" altLang="en-US" dirty="0"/>
              <a:t> </a:t>
            </a:r>
            <a:r>
              <a:rPr lang="en-US" altLang="zh-Hans" dirty="0"/>
              <a:t>false</a:t>
            </a:r>
            <a:r>
              <a:rPr lang="zh-Hans" altLang="en-US" dirty="0"/>
              <a:t> </a:t>
            </a:r>
            <a:r>
              <a:rPr lang="en-US" altLang="zh-Hans" dirty="0"/>
              <a:t>alarm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real</a:t>
            </a:r>
            <a:r>
              <a:rPr lang="zh-Hans" altLang="en-US" dirty="0"/>
              <a:t> </a:t>
            </a:r>
            <a:r>
              <a:rPr lang="en-US" altLang="zh-Hans" dirty="0"/>
              <a:t>target,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tracker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called</a:t>
            </a:r>
            <a:r>
              <a:rPr lang="zh-Hans" altLang="en-US" dirty="0"/>
              <a:t> </a:t>
            </a:r>
            <a:r>
              <a:rPr lang="en-US" altLang="zh-Hans" i="1" dirty="0"/>
              <a:t>good</a:t>
            </a:r>
            <a:r>
              <a:rPr lang="zh-Hans" altLang="en-US" i="1" dirty="0"/>
              <a:t> </a:t>
            </a:r>
            <a:r>
              <a:rPr lang="en-US" altLang="zh-Hans" i="1" dirty="0"/>
              <a:t>tracker</a:t>
            </a:r>
            <a:r>
              <a:rPr lang="zh-Hans" altLang="en-US" i="1" dirty="0"/>
              <a:t>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/>
              <a:t>reached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en-US" altLang="zh-Hans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Hans" dirty="0"/>
              <a:t>Pipeline</a:t>
            </a:r>
            <a:r>
              <a:rPr lang="zh-Hans" altLang="en-US" dirty="0"/>
              <a:t> </a:t>
            </a:r>
            <a:r>
              <a:rPr lang="en-US" altLang="zh-Hans" dirty="0"/>
              <a:t>diagram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369F0-BA77-8D48-A620-527EE303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21853"/>
            <a:ext cx="8153400" cy="49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2A477-1090-254A-A806-512804ED2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12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2A477-1090-254A-A806-512804ED2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90F9D-8F62-1843-A0EC-B479B54BD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18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41585-9095-6C4E-AB01-B04398E1B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19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1384B-F2D2-AC4F-B053-D95BE3E4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19E1B-896A-E141-B286-592FA78B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-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20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1384B-F2D2-AC4F-B053-D95BE3E4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19E1B-896A-E141-B286-592FA78B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A81B4-750D-2B4B-A5A3-FCE5904D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- Video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21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  <p:pic>
        <p:nvPicPr>
          <p:cNvPr id="5" name="Sequence 02.mp4">
            <a:extLst>
              <a:ext uri="{FF2B5EF4-FFF2-40B4-BE49-F238E27FC236}">
                <a16:creationId xmlns:a16="http://schemas.microsoft.com/office/drawing/2014/main" id="{231C9AD3-25F4-694D-B920-8580CF4F6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999" y="1048265"/>
            <a:ext cx="4046449" cy="4870622"/>
          </a:xfrm>
          <a:prstGeom prst="rect">
            <a:avLst/>
          </a:prstGeom>
        </p:spPr>
      </p:pic>
      <p:pic>
        <p:nvPicPr>
          <p:cNvPr id="6" name="Sequence 03.mp4">
            <a:hlinkClick r:id="" action="ppaction://media"/>
            <a:extLst>
              <a:ext uri="{FF2B5EF4-FFF2-40B4-BE49-F238E27FC236}">
                <a16:creationId xmlns:a16="http://schemas.microsoft.com/office/drawing/2014/main" id="{D841BC65-77A5-F14A-BDBC-E79EE0E63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1048265"/>
            <a:ext cx="4046449" cy="48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22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Background</a:t>
            </a:r>
          </a:p>
          <a:p>
            <a:pPr lvl="1" algn="just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achievement,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promotion</a:t>
            </a:r>
          </a:p>
          <a:p>
            <a:pPr lvl="1" algn="just"/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together,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convenience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implement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marking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video.</a:t>
            </a:r>
          </a:p>
          <a:p>
            <a:pPr lvl="1" algn="just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 algn="just"/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cars(location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velocity),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Kalman</a:t>
            </a:r>
            <a:r>
              <a:rPr lang="zh-CN" altLang="en-US" dirty="0"/>
              <a:t> </a:t>
            </a:r>
            <a:r>
              <a:rPr lang="en-US" altLang="zh-CN" dirty="0"/>
              <a:t>Filter,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value,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algorithm.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</a:p>
          <a:p>
            <a:pPr lvl="1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dirty="0"/>
              <a:t> </a:t>
            </a:r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car,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reliable.</a:t>
            </a:r>
          </a:p>
          <a:p>
            <a:pPr lvl="1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taken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life,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situation: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Cars,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Car,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area.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intersection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overtaking.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/14</a:t>
            </a:r>
            <a:endParaRPr 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0" y="3200400"/>
            <a:ext cx="9144000" cy="1816100"/>
            <a:chOff x="0" y="3587750"/>
            <a:chExt cx="10047111" cy="18859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3587750"/>
              <a:ext cx="3352800" cy="188595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87750"/>
              <a:ext cx="3352800" cy="18859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1" y="3587750"/>
              <a:ext cx="3341510" cy="1885950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304800" y="52578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    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                                          </a:t>
            </a:r>
            <a:r>
              <a:rPr kumimoji="1" lang="en-US" altLang="zh-CN" dirty="0"/>
              <a:t>(B)</a:t>
            </a:r>
            <a:r>
              <a:rPr kumimoji="1" lang="zh-CN" altLang="en-US" dirty="0"/>
              <a:t>                                            </a:t>
            </a:r>
            <a:r>
              <a:rPr kumimoji="1" lang="en-US" altLang="zh-CN" dirty="0"/>
              <a:t>(C)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CN" sz="1800" dirty="0" err="1"/>
              <a:t>TensorFlow</a:t>
            </a:r>
            <a:r>
              <a:rPr lang="en-US" altLang="zh-CN" sz="1800" dirty="0"/>
              <a:t> Object Detection API is an open source framework built on top of </a:t>
            </a:r>
            <a:r>
              <a:rPr lang="en-US" altLang="zh-CN" sz="1800" dirty="0" err="1"/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Single-Shot-Detection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 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 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 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 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582" y="3587750"/>
            <a:ext cx="8296835" cy="2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/14</a:t>
            </a:r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34691"/>
              </p:ext>
            </p:extLst>
          </p:nvPr>
        </p:nvGraphicFramePr>
        <p:xfrm>
          <a:off x="1524000" y="2209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Bicycle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Motorcycle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Traffic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Stop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Sign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SSD-Advantages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69A9A-4A23-8E49-BF3C-1B989799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31108"/>
            <a:ext cx="6248400" cy="27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5E7A-E5DD-EF40-A283-4C8504D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691</Words>
  <Application>Microsoft Macintosh PowerPoint</Application>
  <PresentationFormat>On-screen Show (4:3)</PresentationFormat>
  <Paragraphs>215</Paragraphs>
  <Slides>22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Introduction-Detection</vt:lpstr>
      <vt:lpstr>Method Introduction-Detection</vt:lpstr>
      <vt:lpstr>Method Introduction-Detection</vt:lpstr>
      <vt:lpstr>Method Introduction-Detection</vt:lpstr>
      <vt:lpstr>Method Introduction-Detection</vt:lpstr>
      <vt:lpstr>Method Introduction-Tracking</vt:lpstr>
      <vt:lpstr>Intersection-over-Union（IoU）</vt:lpstr>
      <vt:lpstr>PowerPoint Presentation</vt:lpstr>
      <vt:lpstr>PowerPoint Presentation</vt:lpstr>
      <vt:lpstr>Pipeline diagram</vt:lpstr>
      <vt:lpstr>Results - Frame</vt:lpstr>
      <vt:lpstr>Results - Frame</vt:lpstr>
      <vt:lpstr>Results - Frame</vt:lpstr>
      <vt:lpstr>Results - Frame</vt:lpstr>
      <vt:lpstr>Results - Frame</vt:lpstr>
      <vt:lpstr>Results - Frame</vt:lpstr>
      <vt:lpstr>Results - Video</vt:lpstr>
      <vt:lpstr>Reference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2018-05-24T23:50:13Z</cp:lastPrinted>
  <dcterms:created xsi:type="dcterms:W3CDTF">2016-08-20T13:57:48Z</dcterms:created>
  <dcterms:modified xsi:type="dcterms:W3CDTF">2018-05-25T01:07:29Z</dcterms:modified>
</cp:coreProperties>
</file>